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4" r:id="rId8"/>
    <p:sldId id="263" r:id="rId9"/>
    <p:sldId id="268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e-tutor.itsa.org.tw/e-Tutor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1A3C7D-E2C5-CF4F-9132-53A3A73352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en-US" altLang="zh-TW" dirty="0"/>
              <a:t>ITSA</a:t>
            </a:r>
            <a:br>
              <a:rPr kumimoji="1" lang="en-US" altLang="zh-TW" dirty="0"/>
            </a:br>
            <a:r>
              <a:rPr kumimoji="1" lang="zh-TW" altLang="en-US" dirty="0"/>
              <a:t>教育部程式自學平台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A8AD461-0B71-DF4A-95BC-D5C583306C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" altLang="zh-TW" dirty="0">
                <a:hlinkClick r:id="rId2"/>
              </a:rPr>
              <a:t>https://e-tutor.itsa.org.tw/e-Tutor/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2022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43F0585-DD63-F545-8546-5C1B4BA26802}"/>
              </a:ext>
            </a:extLst>
          </p:cNvPr>
          <p:cNvSpPr txBox="1"/>
          <p:nvPr/>
        </p:nvSpPr>
        <p:spPr>
          <a:xfrm>
            <a:off x="1160080" y="2281567"/>
            <a:ext cx="450796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﻿while True:</a:t>
            </a:r>
          </a:p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try:</a:t>
            </a:r>
          </a:p>
          <a:p>
            <a:endParaRPr kumimoji="1" lang="en" altLang="zh-TW" dirty="0"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N = eval(input())</a:t>
            </a:r>
          </a:p>
          <a:p>
            <a:endParaRPr kumimoji="1" lang="en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 </a:t>
            </a:r>
            <a:r>
              <a:rPr kumimoji="1" lang="en" altLang="zh-TW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=== your code here ===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kumimoji="1" lang="en" altLang="zh-TW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cnt</a:t>
            </a:r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</a:p>
          <a:p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for n in range(1, N+1):</a:t>
            </a:r>
          </a:p>
          <a:p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if n % 3 == 0:</a:t>
            </a:r>
          </a:p>
          <a:p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kumimoji="1" lang="en" altLang="zh-TW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cnt</a:t>
            </a:r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+= n</a:t>
            </a:r>
          </a:p>
          <a:p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kumimoji="1" lang="en" altLang="zh-TW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cnt</a:t>
            </a:r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except:</a:t>
            </a:r>
          </a:p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break</a:t>
            </a:r>
            <a:endParaRPr kumimoji="1" lang="zh-TW" altLang="en-US" dirty="0">
              <a:highlight>
                <a:srgbClr val="FFFF00"/>
              </a:highlight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619653C8-7479-1740-917A-5329A8BA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輸入測資</a:t>
            </a:r>
            <a:r>
              <a:rPr kumimoji="1" lang="en-US" altLang="zh-TW" dirty="0"/>
              <a:t>:</a:t>
            </a:r>
            <a:r>
              <a:rPr kumimoji="1" lang="zh-TW" altLang="en-US" dirty="0"/>
              <a:t> 一個數字</a:t>
            </a:r>
          </a:p>
        </p:txBody>
      </p:sp>
    </p:spTree>
    <p:extLst>
      <p:ext uri="{BB962C8B-B14F-4D97-AF65-F5344CB8AC3E}">
        <p14:creationId xmlns:p14="http://schemas.microsoft.com/office/powerpoint/2010/main" val="2815087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B7811508-B72C-B347-81FF-7FAB937ACF90}"/>
              </a:ext>
            </a:extLst>
          </p:cNvPr>
          <p:cNvSpPr txBox="1"/>
          <p:nvPr/>
        </p:nvSpPr>
        <p:spPr>
          <a:xfrm>
            <a:off x="1391635" y="2311455"/>
            <a:ext cx="604203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﻿while True:</a:t>
            </a:r>
          </a:p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try:</a:t>
            </a:r>
          </a:p>
          <a:p>
            <a:r>
              <a:rPr kumimoji="1" lang="en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N1, N2 = map(</a:t>
            </a:r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kumimoji="1" lang="en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input().split()</a:t>
            </a:r>
            <a:r>
              <a:rPr kumimoji="1" lang="en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 </a:t>
            </a:r>
            <a:r>
              <a:rPr kumimoji="1" lang="en" altLang="zh-TW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=== your code here ===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 </a:t>
            </a:r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N1 &lt; N2:</a:t>
            </a:r>
          </a:p>
          <a:p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N1, N2 = N2, N1</a:t>
            </a:r>
          </a:p>
          <a:p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</a:p>
          <a:p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while N1 % N2 &gt; 0:</a:t>
            </a:r>
          </a:p>
          <a:p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N1, N2 = N2, N1 % N2</a:t>
            </a:r>
          </a:p>
          <a:p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print(N2)</a:t>
            </a:r>
          </a:p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except:</a:t>
            </a:r>
          </a:p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break</a:t>
            </a:r>
            <a:endParaRPr kumimoji="1" lang="zh-TW" altLang="en-US" dirty="0">
              <a:highlight>
                <a:srgbClr val="FFFF00"/>
              </a:highlight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238CC8A-3DA0-A545-8EF0-EAA4D97B4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輸入測資</a:t>
            </a:r>
            <a:r>
              <a:rPr kumimoji="1" lang="en-US" altLang="zh-TW" dirty="0"/>
              <a:t>:</a:t>
            </a:r>
            <a:r>
              <a:rPr kumimoji="1" lang="zh-TW" altLang="en-US" dirty="0"/>
              <a:t> 兩個整數</a:t>
            </a:r>
          </a:p>
        </p:txBody>
      </p:sp>
    </p:spTree>
    <p:extLst>
      <p:ext uri="{BB962C8B-B14F-4D97-AF65-F5344CB8AC3E}">
        <p14:creationId xmlns:p14="http://schemas.microsoft.com/office/powerpoint/2010/main" val="818332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71CF7A-5E63-4A47-9F69-0E593AE10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輸入測資</a:t>
            </a:r>
            <a:r>
              <a:rPr kumimoji="1" lang="en-US" altLang="zh-TW" dirty="0"/>
              <a:t>:</a:t>
            </a:r>
            <a:r>
              <a:rPr kumimoji="1" lang="zh-TW" altLang="en-US" dirty="0"/>
              <a:t> 一串用空白分隔的整數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E64815-D22E-254C-8EB7-4219ED2C1DA3}"/>
              </a:ext>
            </a:extLst>
          </p:cNvPr>
          <p:cNvSpPr txBox="1"/>
          <p:nvPr/>
        </p:nvSpPr>
        <p:spPr>
          <a:xfrm>
            <a:off x="781544" y="2419580"/>
            <a:ext cx="85966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True:</a:t>
            </a:r>
          </a:p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try: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n = int(input())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for </a:t>
            </a:r>
            <a:r>
              <a:rPr kumimoji="1" lang="en" altLang="zh-TW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range(n):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scores = </a:t>
            </a:r>
            <a:r>
              <a:rPr kumimoji="1" lang="en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list(</a:t>
            </a:r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map(</a:t>
            </a:r>
            <a:r>
              <a:rPr kumimoji="1" lang="en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input().split())</a:t>
            </a:r>
            <a:r>
              <a:rPr kumimoji="1" lang="en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endParaRPr kumimoji="1" lang="en" altLang="zh-TW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kumimoji="1" lang="zh-TW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" altLang="zh-TW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=== your code here ===</a:t>
            </a:r>
            <a:endParaRPr kumimoji="1" lang="en-US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kumimoji="1" lang="en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kumimoji="1" lang="zh-TW" altLang="en-US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except:</a:t>
            </a:r>
          </a:p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break</a:t>
            </a:r>
            <a:endParaRPr kumimoji="1" lang="zh-TW" altLang="en-US" dirty="0">
              <a:highlight>
                <a:srgbClr val="FFFF00"/>
              </a:highlight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712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D0A0606-877E-DD4E-BDA5-E954AF278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FE4EE86-7B7E-5A48-9282-D54E2EFC9E19}"/>
              </a:ext>
            </a:extLst>
          </p:cNvPr>
          <p:cNvSpPr/>
          <p:nvPr/>
        </p:nvSpPr>
        <p:spPr>
          <a:xfrm>
            <a:off x="2554013" y="2942897"/>
            <a:ext cx="7304690" cy="273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0344CD-19ED-AB43-B724-77F1881B622D}"/>
              </a:ext>
            </a:extLst>
          </p:cNvPr>
          <p:cNvSpPr/>
          <p:nvPr/>
        </p:nvSpPr>
        <p:spPr>
          <a:xfrm>
            <a:off x="2517225" y="4009697"/>
            <a:ext cx="4198885" cy="273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149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FBC665C6-F0F4-5E40-AF8B-37A5C9BBB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7F20073B-FB6A-244C-8D7B-F58FE4891DA9}"/>
              </a:ext>
            </a:extLst>
          </p:cNvPr>
          <p:cNvSpPr/>
          <p:nvPr/>
        </p:nvSpPr>
        <p:spPr>
          <a:xfrm>
            <a:off x="3373821" y="2228193"/>
            <a:ext cx="1355834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632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螢幕擷取畫面 的圖片&#10;&#10;自動產生的描述">
            <a:extLst>
              <a:ext uri="{FF2B5EF4-FFF2-40B4-BE49-F238E27FC236}">
                <a16:creationId xmlns:a16="http://schemas.microsoft.com/office/drawing/2014/main" id="{94F99355-BEB5-1C44-8583-861EE86701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0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28F99EB-6C80-B64E-A9D3-A004BA2FA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904F838-CB79-1742-A82B-6D44D18DE683}"/>
              </a:ext>
            </a:extLst>
          </p:cNvPr>
          <p:cNvSpPr/>
          <p:nvPr/>
        </p:nvSpPr>
        <p:spPr>
          <a:xfrm>
            <a:off x="1257300" y="2800350"/>
            <a:ext cx="2214563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96916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D46FE03-9E2D-1540-AF2E-B43D8DB06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AC749E4-512F-2E40-8004-960FB15FEDA1}"/>
              </a:ext>
            </a:extLst>
          </p:cNvPr>
          <p:cNvSpPr/>
          <p:nvPr/>
        </p:nvSpPr>
        <p:spPr>
          <a:xfrm>
            <a:off x="3205655" y="4529958"/>
            <a:ext cx="2007476" cy="557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830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F4C7F43-1E24-6549-85D1-AF8BFE639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06473CD-38EF-F347-8DD4-069E6A58D120}"/>
              </a:ext>
            </a:extLst>
          </p:cNvPr>
          <p:cNvSpPr/>
          <p:nvPr/>
        </p:nvSpPr>
        <p:spPr>
          <a:xfrm>
            <a:off x="4960883" y="1723697"/>
            <a:ext cx="777765" cy="399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2D1117-BED8-2B44-BB32-9DDB2F1F7AB7}"/>
              </a:ext>
            </a:extLst>
          </p:cNvPr>
          <p:cNvSpPr/>
          <p:nvPr/>
        </p:nvSpPr>
        <p:spPr>
          <a:xfrm>
            <a:off x="1954924" y="5559973"/>
            <a:ext cx="1671145" cy="241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78EA65-C00A-3A49-AF27-CCBA36FBACE1}"/>
              </a:ext>
            </a:extLst>
          </p:cNvPr>
          <p:cNvSpPr/>
          <p:nvPr/>
        </p:nvSpPr>
        <p:spPr>
          <a:xfrm>
            <a:off x="2974428" y="1408387"/>
            <a:ext cx="567558" cy="283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F8C5B16-925C-1344-886F-504169421A69}"/>
              </a:ext>
            </a:extLst>
          </p:cNvPr>
          <p:cNvSpPr/>
          <p:nvPr/>
        </p:nvSpPr>
        <p:spPr>
          <a:xfrm>
            <a:off x="3463159" y="5990896"/>
            <a:ext cx="383627" cy="241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14EE40B-4C13-804B-A687-7D4B18F9643E}"/>
              </a:ext>
            </a:extLst>
          </p:cNvPr>
          <p:cNvSpPr/>
          <p:nvPr/>
        </p:nvSpPr>
        <p:spPr>
          <a:xfrm>
            <a:off x="2496207" y="3100554"/>
            <a:ext cx="2464676" cy="987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7F80D04F-BF0E-0241-BA28-A286C8204A69}"/>
              </a:ext>
            </a:extLst>
          </p:cNvPr>
          <p:cNvSpPr/>
          <p:nvPr/>
        </p:nvSpPr>
        <p:spPr>
          <a:xfrm>
            <a:off x="4808483" y="1497726"/>
            <a:ext cx="304800" cy="315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210EB8D-E74C-3F49-B2B0-84CE09F88330}"/>
              </a:ext>
            </a:extLst>
          </p:cNvPr>
          <p:cNvSpPr/>
          <p:nvPr/>
        </p:nvSpPr>
        <p:spPr>
          <a:xfrm>
            <a:off x="2343807" y="2911370"/>
            <a:ext cx="304800" cy="315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F21A398-78A6-BA4A-878D-3B2A5A708D55}"/>
              </a:ext>
            </a:extLst>
          </p:cNvPr>
          <p:cNvSpPr/>
          <p:nvPr/>
        </p:nvSpPr>
        <p:spPr>
          <a:xfrm>
            <a:off x="1802524" y="5260428"/>
            <a:ext cx="304800" cy="315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3</a:t>
            </a:r>
            <a:endParaRPr kumimoji="1"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D4218488-49CC-F748-B11C-2EC7952BB3CC}"/>
              </a:ext>
            </a:extLst>
          </p:cNvPr>
          <p:cNvSpPr/>
          <p:nvPr/>
        </p:nvSpPr>
        <p:spPr>
          <a:xfrm>
            <a:off x="3791607" y="5801712"/>
            <a:ext cx="304800" cy="315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4</a:t>
            </a:r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186CFD7-DE62-D744-BBF2-B313718B6F64}"/>
              </a:ext>
            </a:extLst>
          </p:cNvPr>
          <p:cNvSpPr/>
          <p:nvPr/>
        </p:nvSpPr>
        <p:spPr>
          <a:xfrm>
            <a:off x="5780690" y="1718443"/>
            <a:ext cx="420414" cy="399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B896943-973D-B146-BD50-B8245811B5F9}"/>
              </a:ext>
            </a:extLst>
          </p:cNvPr>
          <p:cNvSpPr/>
          <p:nvPr/>
        </p:nvSpPr>
        <p:spPr>
          <a:xfrm>
            <a:off x="6074980" y="1471451"/>
            <a:ext cx="304800" cy="315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5</a:t>
            </a:r>
            <a:endParaRPr kumimoji="1"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7A90E88A-A440-DC40-AC9B-2BF519AC7BB1}"/>
              </a:ext>
            </a:extLst>
          </p:cNvPr>
          <p:cNvSpPr/>
          <p:nvPr/>
        </p:nvSpPr>
        <p:spPr>
          <a:xfrm>
            <a:off x="3389586" y="1150886"/>
            <a:ext cx="304800" cy="315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188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983A51ED-A78C-C043-B616-E39B6FADB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C58D18B-381F-FF40-8AC1-FA79F29E2E88}"/>
              </a:ext>
            </a:extLst>
          </p:cNvPr>
          <p:cNvSpPr/>
          <p:nvPr/>
        </p:nvSpPr>
        <p:spPr>
          <a:xfrm>
            <a:off x="2669628" y="2816772"/>
            <a:ext cx="567558" cy="283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F33F04-2D74-9343-BA3E-AA622BA10653}"/>
              </a:ext>
            </a:extLst>
          </p:cNvPr>
          <p:cNvSpPr/>
          <p:nvPr/>
        </p:nvSpPr>
        <p:spPr>
          <a:xfrm>
            <a:off x="2102069" y="4451130"/>
            <a:ext cx="7998371" cy="283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9086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12C8DC-A307-7740-BC00-C69491D42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提交程式時</a:t>
            </a:r>
            <a:r>
              <a:rPr kumimoji="1" lang="en-US" altLang="zh-TW" dirty="0"/>
              <a:t>,</a:t>
            </a:r>
            <a:r>
              <a:rPr kumimoji="1" lang="zh-TW" altLang="en-US" dirty="0"/>
              <a:t> 接收測資的方式</a:t>
            </a:r>
            <a:br>
              <a:rPr kumimoji="1" lang="en-US" altLang="zh-TW" dirty="0"/>
            </a:b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A2063B7-236C-E646-89D2-915C0C5B3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6470638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1763</TotalTime>
  <Words>87</Words>
  <Application>Microsoft Macintosh PowerPoint</Application>
  <PresentationFormat>寬螢幕</PresentationFormat>
  <Paragraphs>48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Arial</vt:lpstr>
      <vt:lpstr>Menlo</vt:lpstr>
      <vt:lpstr>Trebuchet MS</vt:lpstr>
      <vt:lpstr>Wingdings 3</vt:lpstr>
      <vt:lpstr>多面向</vt:lpstr>
      <vt:lpstr>ITSA 教育部程式自學平台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提交程式時, 接收測資的方式 </vt:lpstr>
      <vt:lpstr>輸入測資: 一個數字</vt:lpstr>
      <vt:lpstr>輸入測資: 兩個整數</vt:lpstr>
      <vt:lpstr>輸入測資: 一串用空白分隔的整數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ITSA 教育部程式自學平台</dc:title>
  <dc:creator>秀芬 周</dc:creator>
  <cp:lastModifiedBy>秀芬 周</cp:lastModifiedBy>
  <cp:revision>7</cp:revision>
  <dcterms:created xsi:type="dcterms:W3CDTF">2019-06-07T11:41:34Z</dcterms:created>
  <dcterms:modified xsi:type="dcterms:W3CDTF">2019-06-09T00:40:55Z</dcterms:modified>
</cp:coreProperties>
</file>